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4" autoAdjust="0"/>
  </p:normalViewPr>
  <p:slideViewPr>
    <p:cSldViewPr>
      <p:cViewPr>
        <p:scale>
          <a:sx n="77" d="100"/>
          <a:sy n="77" d="100"/>
        </p:scale>
        <p:origin x="-1170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F48563-CEE8-4019-A0DD-EBE75EF2D6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42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4DC5B99-5C98-4C84-91B7-3C78699E4D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66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F58417-E999-4ACA-9854-90F5E3D508D3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5D83B-6E40-4A04-A54B-BE91556237BE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1C2C2-E039-4073-AAFC-3F6F04335D1C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5ADD2-BED5-432F-8986-D8DF0DFE9B8B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609CDC-F606-4E3A-9B35-634BA0600AD2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C66182-35E7-4526-A030-37A17F65C6AC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D9A5A1-5216-4B21-B2CA-1CC2CA64A534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91FA4-7D9D-4E0B-A5D3-02578E0299AB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0572AC-B135-418E-8231-6FE6BA46DC27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AD2421-7376-4403-A184-3DE74FF1FCCE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36FB1C-67E9-43F8-B41C-6F1411E69200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013A25-02F8-404B-BC66-B3B1E9FBD2C9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E8556-3FF1-46B0-BD3E-C1FF7062E29E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B0B0B4-14BC-4912-919A-D45480E04568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32ED0-9A9F-4F3F-88FE-26E18A518C6F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9DADC5-87F6-44B0-A027-44F06BF7B76C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A18BFF-DAE9-4ECD-A968-90315117B546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72034-84BC-47AB-A21E-3925A81D2A30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94AE9F-04E2-41F4-A047-0F9645AA6C37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4199A1-9ED9-4E64-8708-F7ACD24A30BF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E3E13-5B10-48D5-81A3-5B553EB833C7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F2455-85BE-48C3-847A-6F381F652EC9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FFAD39-8F2E-42A5-8144-692B2E18DA54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8AD39-FDDF-434D-B6E5-AD4E46C85E98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97CE1-79F5-4377-8E0D-A01B82DEBBB6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6A073F-9CC0-44DD-A3FB-261DECF96619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F4659-7D45-42F5-A43F-DB820A26BAC0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5921B7-EA37-4E51-AA74-809A6DB7C094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F84C4-123F-40AF-881F-00A96EA0127B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1A3D1-7CBE-4ED4-9692-6C40F7EAC3A6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911ECB-0331-4741-9EEF-1D1624BF3068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D89ACD-C048-42C6-A3D3-A549C563D6ED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2702AF-8C86-44AF-AD4B-66DDF1B923D7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1F9CA6-1371-4D3D-9294-5A95E685582A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BCCC54-F6FB-443E-AF1E-84BAC0EB767C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59D77D-01B0-4D0C-B25F-9527F2D171DA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8A0FE2-479D-45FD-B021-90D721E0F9C0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C14337-BF05-43BC-9730-D309F84F61BA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FEE5E-2F5E-4FEE-BC42-038E61079EE8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83536-774A-42C0-A7BE-6DEF6C3B0E9F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CF39B9-D8B5-4539-9610-6E0D243D6A70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6E9570-2863-409A-BB7F-D25DA518D292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2F05ED-4D0E-4D44-94EA-D1CC2892CCDB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84102-589C-441D-8458-182E57ABACDC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5F762F-81F2-42DC-B096-33D5E3DECE50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41013-D5E6-4D84-93CA-DEE625D7F642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D3D07-15BB-47BA-8C62-16F5AAFB6D03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0A02A-3DCC-48E2-A745-DF12EAF194BF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D28FE-7058-4632-99FE-769CC1C9AC80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DB5BEE-2B83-4898-9847-C085DCF9C554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636E81-881F-442B-BF09-C7954652364C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33D1A-7BDC-4AE3-87CB-50F8BE5B6F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97140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4BAEC-DB49-417F-8ABA-48912073DA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71675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6BBA26-50F7-449E-B8B1-37285F425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779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EDF6C-5ACF-43C0-98D6-620715615D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37924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511A0-0BF3-4AC4-97DC-75188C45AB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99486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0C64E-014C-4AF4-8DF7-020E8CAF79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76777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FD9A6-83AB-4D69-BB40-630A0D1D9A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28858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625C2-6CC5-4AE4-9EE5-F4D5CCAD8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81198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E7449-58D9-4F42-84CF-991C46AA20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6968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1A667-F5B3-4233-8AC2-B37B5DFB97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4720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CD44C-9705-4A59-AB68-9C7AE2B8F9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49883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0C33C9-66FE-48E3-A735-4D5D7083F0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3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00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4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5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00</a:t>
            </a: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6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 dirty="0">
                <a:solidFill>
                  <a:schemeClr val="hlink"/>
                </a:solidFill>
                <a:latin typeface="Garamond" pitchFamily="18" charset="0"/>
                <a:hlinkClick r:id="rId7" action="ppaction://hlinksldjump"/>
              </a:rPr>
              <a:t>2</a:t>
            </a:r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00</a:t>
            </a:r>
            <a:endParaRPr lang="en-US" sz="3600" b="1" dirty="0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8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9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00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0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00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1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00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2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00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3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4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5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00</a:t>
            </a:r>
            <a:endParaRPr 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6" action="ppaction://hlinksldjump"/>
              </a:rPr>
              <a:t>1000</a:t>
            </a:r>
            <a:endParaRPr lang="en-US" sz="3600" b="1" u="sng">
              <a:solidFill>
                <a:schemeClr val="hlink"/>
              </a:solidFill>
            </a:endParaRPr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7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00</a:t>
            </a:r>
            <a:endParaRPr 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8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00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19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0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00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1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2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00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3" action="ppaction://hlinksldjump"/>
              </a:rPr>
              <a:t>4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00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4" action="ppaction://hlinksldjump"/>
              </a:rPr>
              <a:t>6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5" action="ppaction://hlinksldjump"/>
              </a:rPr>
              <a:t>8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6" action="ppaction://hlinksldjump"/>
              </a:rPr>
              <a:t>10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3600" b="1" u="sng">
                <a:solidFill>
                  <a:schemeClr val="hlink"/>
                </a:solidFill>
                <a:latin typeface="Garamond" pitchFamily="18" charset="0"/>
                <a:hlinkClick r:id="rId27" action="ppaction://hlinksldjump"/>
              </a:rPr>
              <a:t>2</a:t>
            </a:r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7" action="ppaction://hlinksldjump"/>
              </a:rPr>
              <a:t>00</a:t>
            </a:r>
            <a:endParaRPr lang="en-US" sz="3600" b="1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Genetics</a:t>
            </a:r>
          </a:p>
          <a:p>
            <a:endParaRPr lang="en-US" sz="2800" b="1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Micro-world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Cell</a:t>
            </a:r>
          </a:p>
          <a:p>
            <a:r>
              <a:rPr lang="en-US" sz="2800" b="1">
                <a:solidFill>
                  <a:schemeClr val="bg1"/>
                </a:solidFill>
              </a:rPr>
              <a:t> Division</a:t>
            </a: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800" b="1">
              <a:solidFill>
                <a:schemeClr val="bg1"/>
              </a:solidFill>
            </a:endParaRPr>
          </a:p>
          <a:p>
            <a:r>
              <a:rPr lang="en-US" sz="2800" b="1">
                <a:solidFill>
                  <a:schemeClr val="bg1"/>
                </a:solidFill>
              </a:rPr>
              <a:t>More </a:t>
            </a:r>
          </a:p>
          <a:p>
            <a:r>
              <a:rPr lang="en-US" sz="2800" b="1">
                <a:solidFill>
                  <a:schemeClr val="bg1"/>
                </a:solidFill>
              </a:rPr>
              <a:t>Cells</a:t>
            </a:r>
          </a:p>
          <a:p>
            <a:endParaRPr lang="en-US" sz="2800" b="1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Potpourri</a:t>
            </a:r>
          </a:p>
          <a:p>
            <a:endParaRPr lang="en-US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These are used to study a family genetic history</a:t>
            </a:r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pedigree?</a:t>
            </a:r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These are common shapes of bacteria EXCEPT</a:t>
            </a:r>
            <a:endParaRPr lang="en-US" sz="4000" dirty="0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lphaUcParenR"/>
            </a:pPr>
            <a:r>
              <a:rPr lang="en-US" dirty="0" smtClean="0"/>
              <a:t>Rod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Spiral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Square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Spherical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square?</a:t>
            </a:r>
            <a:endParaRPr lang="en-US" dirty="0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Which of the following came first in the scientific study of living things?</a:t>
            </a:r>
            <a:endParaRPr lang="en-US" sz="4000" dirty="0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lphaUcParenR"/>
            </a:pPr>
            <a:r>
              <a:rPr lang="en-US" dirty="0" smtClean="0"/>
              <a:t>Light microscope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Cell theory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Electron microscope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Model of DNA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the Light Microscope?</a:t>
            </a:r>
            <a:endParaRPr lang="en-US" dirty="0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228600" y="1600200"/>
            <a:ext cx="8686800" cy="13716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dirty="0"/>
              <a:t>An organism that causes infections in plants and animals, but cannot be seen with a light microscope similar to that used in a high school biology course, is </a:t>
            </a:r>
            <a:r>
              <a:rPr lang="en-US" sz="4000" i="1" dirty="0"/>
              <a:t>most</a:t>
            </a:r>
            <a:r>
              <a:rPr lang="en-US" sz="4000" dirty="0"/>
              <a:t> likely a-</a:t>
            </a:r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lphaUcParenR"/>
            </a:pPr>
            <a:r>
              <a:rPr lang="en-US" dirty="0" smtClean="0"/>
              <a:t>Virus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Bacterium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Fungus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Protozoans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a Virus?</a:t>
            </a:r>
            <a:endParaRPr lang="en-US" dirty="0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Which characteristic of prokaryotic organisms makes them different from eukaryotes?</a:t>
            </a:r>
            <a:endParaRPr lang="en-US" sz="4000" dirty="0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pPr marL="514350" indent="-514350" algn="l">
              <a:buAutoNum type="alphaUcParenR"/>
            </a:pPr>
            <a:r>
              <a:rPr lang="en-US" dirty="0" smtClean="0"/>
              <a:t>Prokaryotic cells do not have membrane bound organelles.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Prokaryotes do not have chromosomes.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Prokaryotes are made of cells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Prokaryotes have DNA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Prokaryotic cells do not have membrane bound </a:t>
            </a:r>
            <a:r>
              <a:rPr lang="en-US" dirty="0" smtClean="0"/>
              <a:t>organelles?</a:t>
            </a:r>
            <a:endParaRPr lang="en-US" dirty="0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Two identical alleles for a given trait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sz="4000" dirty="0" smtClean="0"/>
              <a:t>Which of these could be successfully treated with antibiotics</a:t>
            </a:r>
            <a:endParaRPr lang="en-US" sz="4000" dirty="0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lphaUcParenR"/>
            </a:pPr>
            <a:r>
              <a:rPr lang="en-US" dirty="0" smtClean="0"/>
              <a:t>Common Cold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Influenza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HIV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Strep Throat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Strep Throat?</a:t>
            </a:r>
            <a:endParaRPr lang="en-US" dirty="0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7" name="Rectangle 206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Division of body cells</a:t>
            </a:r>
          </a:p>
        </p:txBody>
      </p:sp>
      <p:sp>
        <p:nvSpPr>
          <p:cNvPr id="139278" name="Rectangle 206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is mitosis?</a:t>
            </a:r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2" name="Rectangle 206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Rule of base pairing</a:t>
            </a:r>
            <a:endParaRPr lang="en-US" dirty="0"/>
          </a:p>
        </p:txBody>
      </p:sp>
      <p:sp>
        <p:nvSpPr>
          <p:cNvPr id="143373" name="Rectangle 206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is A binds with T and G binds with C?</a:t>
            </a:r>
            <a:endParaRPr lang="en-US" sz="4000" dirty="0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5" name="Rectangle 103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What is the significance of the number 23</a:t>
            </a:r>
            <a:endParaRPr lang="en-US" sz="4000" dirty="0"/>
          </a:p>
        </p:txBody>
      </p:sp>
      <p:sp>
        <p:nvSpPr>
          <p:cNvPr id="147469" name="Rectangle 103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is </a:t>
            </a:r>
            <a:r>
              <a:rPr lang="en-US" sz="4000" dirty="0" smtClean="0"/>
              <a:t>the number of chromosome pairs in humans?</a:t>
            </a:r>
            <a:endParaRPr lang="en-US" sz="4000" dirty="0"/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60" name="Rectangle 103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The structure responsible for guiding the movement of chromatids during cell division.</a:t>
            </a:r>
            <a:endParaRPr lang="en-US" sz="4000" dirty="0">
              <a:cs typeface="Times New Roman" pitchFamily="18" charset="0"/>
            </a:endParaRPr>
          </a:p>
        </p:txBody>
      </p:sp>
      <p:sp>
        <p:nvSpPr>
          <p:cNvPr id="151564" name="Rectangle 103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 dirty="0" smtClean="0"/>
              <a:t>are spindle fibers?</a:t>
            </a:r>
            <a:endParaRPr lang="en-US" sz="4000" dirty="0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homozygous?</a:t>
            </a:r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6" name="Rectangle 103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The process by which a cells cytoplasm is divided.</a:t>
            </a:r>
            <a:endParaRPr lang="en-US" sz="4000" dirty="0"/>
          </a:p>
        </p:txBody>
      </p:sp>
      <p:sp>
        <p:nvSpPr>
          <p:cNvPr id="155660" name="Rectangle 103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What </a:t>
            </a:r>
            <a:r>
              <a:rPr lang="en-US" sz="4000"/>
              <a:t>is </a:t>
            </a:r>
            <a:r>
              <a:rPr lang="en-US" sz="4000" smtClean="0"/>
              <a:t>cytokinesis?</a:t>
            </a:r>
            <a:endParaRPr lang="en-US" sz="4000" dirty="0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Synthesizes lipids and moves supplies around the cell </a:t>
            </a:r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Smooth ER?</a:t>
            </a:r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Modifies, sorts, and ships proteins</a:t>
            </a:r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the golgi apparatus?</a:t>
            </a:r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Only eukaryotic cells have these</a:t>
            </a:r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are nucleus and membrane bound organelles?</a:t>
            </a:r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Proteins are synthesized here</a:t>
            </a:r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the ribosome</a:t>
            </a:r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Tall (T) is dominant and short (t) is recessive.  The genotype for short plants</a:t>
            </a:r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Stores water, minerals, salts, proteins and carbohydrates</a:t>
            </a:r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are vacuoles?</a:t>
            </a:r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Movement from high concentration to low concentration</a:t>
            </a:r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is diffusion?</a:t>
            </a:r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The fusion of egg and sperm is called</a:t>
            </a:r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fertilization?</a:t>
            </a:r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In order to maintain homeostasis it is important for an animal to:</a:t>
            </a:r>
            <a:endParaRPr lang="en-US" sz="4000" dirty="0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lphaUcParenR"/>
            </a:pPr>
            <a:r>
              <a:rPr lang="en-US" dirty="0" smtClean="0"/>
              <a:t>Respond to its environment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Hide from its predators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Increase its prey population</a:t>
            </a:r>
          </a:p>
          <a:p>
            <a:pPr marL="514350" indent="-514350" algn="l">
              <a:buAutoNum type="alphaUcParenR"/>
            </a:pPr>
            <a:r>
              <a:rPr lang="en-US" dirty="0" smtClean="0"/>
              <a:t>Change its habitat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respond to </a:t>
            </a:r>
            <a:r>
              <a:rPr lang="en-US" smtClean="0"/>
              <a:t>its environment?</a:t>
            </a:r>
            <a:endParaRPr lang="en-US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A testable possible explanation of an observation</a:t>
            </a:r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a hypothesis?</a:t>
            </a:r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What is tt?</a:t>
            </a:r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Factor being tested in an experiment</a:t>
            </a:r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/>
              <a:t>What is a variable?</a:t>
            </a:r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371600"/>
            <a:ext cx="8839200" cy="11430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000" dirty="0" smtClean="0"/>
              <a:t>According to the biological definition of a species, which organisms listed below would belong to the same species?</a:t>
            </a:r>
            <a:endParaRPr lang="en-US" sz="4000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/>
          <a:p>
            <a:pPr marL="742950" indent="-742950" algn="l">
              <a:spcBef>
                <a:spcPct val="50000"/>
              </a:spcBef>
              <a:buAutoNum type="alphaUcParenR"/>
            </a:pPr>
            <a:r>
              <a:rPr lang="en-US" sz="2000" dirty="0" smtClean="0"/>
              <a:t>Plant that have flowers with the same structures that attract the same pollinators.</a:t>
            </a:r>
          </a:p>
          <a:p>
            <a:pPr marL="742950" indent="-742950" algn="l">
              <a:spcBef>
                <a:spcPct val="50000"/>
              </a:spcBef>
              <a:buAutoNum type="alphaUcParenR"/>
            </a:pPr>
            <a:r>
              <a:rPr lang="en-US" sz="2000" dirty="0" err="1" smtClean="0"/>
              <a:t>Protists</a:t>
            </a:r>
            <a:r>
              <a:rPr lang="en-US" sz="2000" dirty="0" smtClean="0"/>
              <a:t> that are the same shape and have the same structures for movement.</a:t>
            </a:r>
          </a:p>
          <a:p>
            <a:pPr marL="742950" indent="-742950" algn="l">
              <a:spcBef>
                <a:spcPct val="50000"/>
              </a:spcBef>
              <a:buAutoNum type="alphaUcParenR"/>
            </a:pPr>
            <a:r>
              <a:rPr lang="en-US" sz="2000" dirty="0" smtClean="0"/>
              <a:t>Animals that can breed and produce fertile offspring.</a:t>
            </a:r>
          </a:p>
          <a:p>
            <a:pPr marL="742950" indent="-742950" algn="l">
              <a:spcBef>
                <a:spcPct val="50000"/>
              </a:spcBef>
              <a:buAutoNum type="alphaUcParenR"/>
            </a:pPr>
            <a:r>
              <a:rPr lang="en-US" sz="2000" dirty="0" smtClean="0"/>
              <a:t>Mushrooms that are the same color and can grow on trees.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/>
              <a:t>Animals that can breed and produce fertile </a:t>
            </a:r>
            <a:r>
              <a:rPr lang="en-US" sz="4000" dirty="0" smtClean="0"/>
              <a:t>offspring?</a:t>
            </a:r>
            <a:endParaRPr lang="en-US" sz="4000" dirty="0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dirty="0" smtClean="0"/>
              <a:t>A Heterozygous organism contains what type of alleles?</a:t>
            </a:r>
            <a:endParaRPr lang="en-US" sz="4000" dirty="0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Contains dominant and recessive alleles?</a:t>
            </a:r>
            <a:endParaRPr lang="en-US" dirty="0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592</Words>
  <Application>Microsoft Office PowerPoint</Application>
  <PresentationFormat>On-screen Show (4:3)</PresentationFormat>
  <Paragraphs>163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PowerPoint Presentation</vt:lpstr>
      <vt:lpstr>Two identical alleles for a given trait</vt:lpstr>
      <vt:lpstr>What is homozygous?</vt:lpstr>
      <vt:lpstr>Tall (T) is dominant and short (t) is recessive.  The genotype for short plants</vt:lpstr>
      <vt:lpstr>What is tt?</vt:lpstr>
      <vt:lpstr>According to the biological definition of a species, which organisms listed below would belong to the same species?</vt:lpstr>
      <vt:lpstr>Animals that can breed and produce fertile offspring?</vt:lpstr>
      <vt:lpstr>A Heterozygous organism contains what type of alleles?</vt:lpstr>
      <vt:lpstr>Contains dominant and recessive alleles?</vt:lpstr>
      <vt:lpstr>These are used to study a family genetic history</vt:lpstr>
      <vt:lpstr>What is a pedigree?</vt:lpstr>
      <vt:lpstr>These are common shapes of bacteria EXCEPT</vt:lpstr>
      <vt:lpstr>What is square?</vt:lpstr>
      <vt:lpstr>Which of the following came first in the scientific study of living things?</vt:lpstr>
      <vt:lpstr>What is the Light Microscope?</vt:lpstr>
      <vt:lpstr>An organism that causes infections in plants and animals, but cannot be seen with a light microscope similar to that used in a high school biology course, is most likely a-</vt:lpstr>
      <vt:lpstr>What is a Virus?</vt:lpstr>
      <vt:lpstr>Which characteristic of prokaryotic organisms makes them different from eukaryotes?</vt:lpstr>
      <vt:lpstr>What is Prokaryotic cells do not have membrane bound organelles?</vt:lpstr>
      <vt:lpstr>Which of these could be successfully treated with antibiotics</vt:lpstr>
      <vt:lpstr>What is Strep Throat?</vt:lpstr>
      <vt:lpstr>Division of body cells</vt:lpstr>
      <vt:lpstr>What is mitosis?</vt:lpstr>
      <vt:lpstr>Rule of base pairing</vt:lpstr>
      <vt:lpstr>What is A binds with T and G binds with C?</vt:lpstr>
      <vt:lpstr>What is the significance of the number 23</vt:lpstr>
      <vt:lpstr>What is the number of chromosome pairs in humans?</vt:lpstr>
      <vt:lpstr>The structure responsible for guiding the movement of chromatids during cell division.</vt:lpstr>
      <vt:lpstr>What are spindle fibers?</vt:lpstr>
      <vt:lpstr>The process by which a cells cytoplasm is divided.</vt:lpstr>
      <vt:lpstr>What is cytokinesis?</vt:lpstr>
      <vt:lpstr>Synthesizes lipids and moves supplies around the cell </vt:lpstr>
      <vt:lpstr>What is Smooth ER?</vt:lpstr>
      <vt:lpstr>Modifies, sorts, and ships proteins</vt:lpstr>
      <vt:lpstr>What is the golgi apparatus?</vt:lpstr>
      <vt:lpstr>Only eukaryotic cells have these</vt:lpstr>
      <vt:lpstr>What are nucleus and membrane bound organelles?</vt:lpstr>
      <vt:lpstr>Proteins are synthesized here</vt:lpstr>
      <vt:lpstr>What is the ribosome</vt:lpstr>
      <vt:lpstr>Stores water, minerals, salts, proteins and carbohydrates</vt:lpstr>
      <vt:lpstr>What are vacuoles?</vt:lpstr>
      <vt:lpstr>Movement from high concentration to low concentration</vt:lpstr>
      <vt:lpstr>What is diffusion?</vt:lpstr>
      <vt:lpstr>The fusion of egg and sperm is called</vt:lpstr>
      <vt:lpstr>What is fertilization?</vt:lpstr>
      <vt:lpstr>In order to maintain homeostasis it is important for an animal to:</vt:lpstr>
      <vt:lpstr>What is respond to its environment?</vt:lpstr>
      <vt:lpstr>A testable possible explanation of an observation</vt:lpstr>
      <vt:lpstr>What is a hypothesis?</vt:lpstr>
      <vt:lpstr>Factor being tested in an experiment</vt:lpstr>
      <vt:lpstr>What is a variable?</vt:lpstr>
    </vt:vector>
  </TitlesOfParts>
  <Company>Grant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Cook, Amy (ED06)</cp:lastModifiedBy>
  <cp:revision>83</cp:revision>
  <dcterms:created xsi:type="dcterms:W3CDTF">1998-08-19T17:45:48Z</dcterms:created>
  <dcterms:modified xsi:type="dcterms:W3CDTF">2013-01-18T18:00:03Z</dcterms:modified>
</cp:coreProperties>
</file>